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88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6" r:id="rId13"/>
    <p:sldId id="275" r:id="rId14"/>
    <p:sldId id="276" r:id="rId15"/>
    <p:sldId id="277" r:id="rId16"/>
    <p:sldId id="290" r:id="rId17"/>
    <p:sldId id="291" r:id="rId18"/>
    <p:sldId id="292" r:id="rId19"/>
    <p:sldId id="293" r:id="rId20"/>
    <p:sldId id="278" r:id="rId21"/>
    <p:sldId id="279" r:id="rId22"/>
    <p:sldId id="280" r:id="rId23"/>
    <p:sldId id="281" r:id="rId24"/>
    <p:sldId id="282" r:id="rId25"/>
    <p:sldId id="294" r:id="rId26"/>
    <p:sldId id="283" r:id="rId27"/>
    <p:sldId id="284" r:id="rId28"/>
    <p:sldId id="285" r:id="rId29"/>
    <p:sldId id="29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5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9BF8B-1DD3-4BB8-B16F-F25CE576ECB1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4D5DC-D263-47C7-864B-F75FC30D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1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22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6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48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7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52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5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3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56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2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72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E170D-2E77-42CD-9EC2-77D4589ED294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5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604E57-BB68-4F0D-913A-E6B281B97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202">
            <a:off x="379757" y="4528542"/>
            <a:ext cx="2448272" cy="1772539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F9530E-6ECE-4F41-B375-DAD0330CD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98">
            <a:off x="2089725" y="3577820"/>
            <a:ext cx="2559095" cy="1705185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592DEB-DBA9-431A-B020-1E058BE1E7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40" y="4680022"/>
            <a:ext cx="2379972" cy="1606481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A708AB-86CD-40EF-ABED-9B4AD90D25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5">
            <a:off x="5045661" y="3693387"/>
            <a:ext cx="2620537" cy="1474052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C4C4BF-3809-464F-BFAB-646E12653C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076">
            <a:off x="6617161" y="4935372"/>
            <a:ext cx="2364509" cy="1330036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92FDAFB-5074-4A2C-88D5-8673BFC01FFE}"/>
              </a:ext>
            </a:extLst>
          </p:cNvPr>
          <p:cNvSpPr/>
          <p:nvPr/>
        </p:nvSpPr>
        <p:spPr>
          <a:xfrm>
            <a:off x="1088899" y="211638"/>
            <a:ext cx="6618913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Районная краеведческая конференция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«Мир через культуру»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Секция «Летопись родных мест»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FF76F3-1BBD-4C05-BB6E-2CDDFF6FEFAA}"/>
              </a:ext>
            </a:extLst>
          </p:cNvPr>
          <p:cNvSpPr/>
          <p:nvPr/>
        </p:nvSpPr>
        <p:spPr>
          <a:xfrm>
            <a:off x="411060" y="1451789"/>
            <a:ext cx="8254767" cy="119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ИСТОРИЯ МОЕЙ ШКОЛЫ В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ЛИЦАХ И ВОСПОМИНАНИЯХ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6BA405-3C19-45BE-8600-A6D102527915}"/>
              </a:ext>
            </a:extLst>
          </p:cNvPr>
          <p:cNvSpPr/>
          <p:nvPr/>
        </p:nvSpPr>
        <p:spPr>
          <a:xfrm>
            <a:off x="4251227" y="2648132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Автор: Безвытная Ксения, 9 класс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МОУ «Шухободская школа»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802EF4-4ABB-4739-BEC4-57B602118997}"/>
              </a:ext>
            </a:extLst>
          </p:cNvPr>
          <p:cNvSpPr/>
          <p:nvPr/>
        </p:nvSpPr>
        <p:spPr>
          <a:xfrm>
            <a:off x="3369272" y="6405178"/>
            <a:ext cx="206242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2018 г.</a:t>
            </a:r>
          </a:p>
        </p:txBody>
      </p:sp>
    </p:spTree>
    <p:extLst>
      <p:ext uri="{BB962C8B-B14F-4D97-AF65-F5344CB8AC3E}">
        <p14:creationId xmlns:p14="http://schemas.microsoft.com/office/powerpoint/2010/main" val="343279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Земляницын Николай Михайлович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805E71-611A-4CAE-8ED0-DA109C9B5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2019148"/>
            <a:ext cx="2952328" cy="4264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2566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Бакланов Георгий Андрианович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69530-BCED-43B9-9779-A7A3EED2C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24" y="2239915"/>
            <a:ext cx="3158952" cy="3790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6849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AE2C25-BCD0-4B33-911E-E2E8C59B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9998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F872ED-9A86-4762-BCFD-20567D97EC6C}"/>
              </a:ext>
            </a:extLst>
          </p:cNvPr>
          <p:cNvSpPr/>
          <p:nvPr/>
        </p:nvSpPr>
        <p:spPr>
          <a:xfrm>
            <a:off x="1249960" y="370927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Школа моя деревянная!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Время придёт уезжать –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Речка – за мною туманная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Будет бежать и бежать,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каждой избою и тучею,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громом, готовым упасть,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Чувствую самую жгучую,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Самую смертную связь.</a:t>
            </a:r>
          </a:p>
          <a:p>
            <a:pPr algn="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Н. Рубцов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998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 Шухободской школы 1978-1979гг.</a:t>
            </a:r>
          </a:p>
        </p:txBody>
      </p:sp>
      <p:pic>
        <p:nvPicPr>
          <p:cNvPr id="4" name="Объект 8">
            <a:extLst>
              <a:ext uri="{FF2B5EF4-FFF2-40B4-BE49-F238E27FC236}">
                <a16:creationId xmlns:a16="http://schemas.microsoft.com/office/drawing/2014/main" id="{6030B05D-A138-46E1-B879-6FD2A49D5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4" y="1730798"/>
            <a:ext cx="7176939" cy="4984746"/>
          </a:xfrm>
        </p:spPr>
      </p:pic>
    </p:spTree>
    <p:extLst>
      <p:ext uri="{BB962C8B-B14F-4D97-AF65-F5344CB8AC3E}">
        <p14:creationId xmlns:p14="http://schemas.microsoft.com/office/powerpoint/2010/main" val="2418681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E4AAB258-675E-4A63-B620-47FBDE45F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386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5876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63E794-30AE-407D-A614-8541AAD95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045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7698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Сарафанова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Валентина Дмитриевна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69530-BCED-43B9-9779-A7A3EED2C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9" y="2239915"/>
            <a:ext cx="2527161" cy="3790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94537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Минина Валентина Ивановна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69530-BCED-43B9-9779-A7A3EED2C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9" y="2451107"/>
            <a:ext cx="2527161" cy="3368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5575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Водовозова Валентина Александровна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69530-BCED-43B9-9779-A7A3EED2C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72" y="2451107"/>
            <a:ext cx="2525454" cy="3368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8206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Вязаницына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Валентина Даниловна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69530-BCED-43B9-9779-A7A3EED2C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13" y="2451107"/>
            <a:ext cx="2245571" cy="3368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108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E7B4A-D20A-42FB-B2EF-3437A8CD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520EF5-DE8C-4B74-8603-9D72760B5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/>
              <a:t> «Школа составляет громадную силу, определяющая быт и судьбу народов и государства…»</a:t>
            </a:r>
          </a:p>
          <a:p>
            <a:pPr marL="0" indent="0" algn="r">
              <a:buNone/>
            </a:pPr>
            <a:endParaRPr lang="ru-RU" sz="4400" b="1" i="1" dirty="0"/>
          </a:p>
          <a:p>
            <a:pPr marL="0" indent="0" algn="r">
              <a:buNone/>
            </a:pPr>
            <a:r>
              <a:rPr lang="ru-RU" sz="4400" i="1" dirty="0"/>
              <a:t>Д.И. Менделеев</a:t>
            </a:r>
          </a:p>
        </p:txBody>
      </p:sp>
    </p:spTree>
    <p:extLst>
      <p:ext uri="{BB962C8B-B14F-4D97-AF65-F5344CB8AC3E}">
        <p14:creationId xmlns:p14="http://schemas.microsoft.com/office/powerpoint/2010/main" val="3620208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Шухободская школа для учащихся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9 классов. 1989 г.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AEC059A-7B75-4103-AFEA-A2F68FD51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" y="1908561"/>
            <a:ext cx="8297541" cy="4667366"/>
          </a:xfrm>
        </p:spPr>
      </p:pic>
    </p:spTree>
    <p:extLst>
      <p:ext uri="{BB962C8B-B14F-4D97-AF65-F5344CB8AC3E}">
        <p14:creationId xmlns:p14="http://schemas.microsoft.com/office/powerpoint/2010/main" val="47965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345BA9-36C0-42C0-869B-0EA7100E8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194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5744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 2001г.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67AD4C-FBC3-4951-8000-95EDAEFA6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5" y="1824913"/>
            <a:ext cx="7169870" cy="4778022"/>
          </a:xfrm>
        </p:spPr>
      </p:pic>
    </p:spTree>
    <p:extLst>
      <p:ext uri="{BB962C8B-B14F-4D97-AF65-F5344CB8AC3E}">
        <p14:creationId xmlns:p14="http://schemas.microsoft.com/office/powerpoint/2010/main" val="675607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2009 г.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AEC059A-7B75-4103-AFEA-A2F68FD51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6" y="1757561"/>
            <a:ext cx="7023928" cy="4667366"/>
          </a:xfrm>
        </p:spPr>
      </p:pic>
    </p:spTree>
    <p:extLst>
      <p:ext uri="{BB962C8B-B14F-4D97-AF65-F5344CB8AC3E}">
        <p14:creationId xmlns:p14="http://schemas.microsoft.com/office/powerpoint/2010/main" val="121012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345BA9-36C0-42C0-869B-0EA7100E8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194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17074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8DC436D-0C9E-4F8B-981F-BD491240A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48" y="0"/>
            <a:ext cx="10320618" cy="6858000"/>
          </a:xfrm>
        </p:spPr>
      </p:pic>
    </p:spTree>
    <p:extLst>
      <p:ext uri="{BB962C8B-B14F-4D97-AF65-F5344CB8AC3E}">
        <p14:creationId xmlns:p14="http://schemas.microsoft.com/office/powerpoint/2010/main" val="1291904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CDDFF1-B9D2-405B-AF07-658380228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06" y="-1"/>
            <a:ext cx="10341253" cy="6871711"/>
          </a:xfrm>
        </p:spPr>
      </p:pic>
    </p:spTree>
    <p:extLst>
      <p:ext uri="{BB962C8B-B14F-4D97-AF65-F5344CB8AC3E}">
        <p14:creationId xmlns:p14="http://schemas.microsoft.com/office/powerpoint/2010/main" val="3901598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C0ACE84-F6A3-40FC-AF8B-7F77FEF59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330" y="-1"/>
            <a:ext cx="10337058" cy="6868923"/>
          </a:xfrm>
        </p:spPr>
      </p:pic>
    </p:spTree>
    <p:extLst>
      <p:ext uri="{BB962C8B-B14F-4D97-AF65-F5344CB8AC3E}">
        <p14:creationId xmlns:p14="http://schemas.microsoft.com/office/powerpoint/2010/main" val="3527990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9380C8-4A42-453C-9B52-1F49944B5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04" y="0"/>
            <a:ext cx="10345448" cy="6874498"/>
          </a:xfrm>
        </p:spPr>
      </p:pic>
    </p:spTree>
    <p:extLst>
      <p:ext uri="{BB962C8B-B14F-4D97-AF65-F5344CB8AC3E}">
        <p14:creationId xmlns:p14="http://schemas.microsoft.com/office/powerpoint/2010/main" val="1957888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6FF4916-83B5-4CF0-9089-A15D3AA17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531" y="0"/>
            <a:ext cx="10341894" cy="6872138"/>
          </a:xfrm>
        </p:spPr>
      </p:pic>
    </p:spTree>
    <p:extLst>
      <p:ext uri="{BB962C8B-B14F-4D97-AF65-F5344CB8AC3E}">
        <p14:creationId xmlns:p14="http://schemas.microsoft.com/office/powerpoint/2010/main" val="3174265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анкеты по теме «История Шухободской школы»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ACC13-ABE6-4929-A10D-3FAA271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5316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Респонденты – 45 чел.</a:t>
            </a:r>
          </a:p>
          <a:p>
            <a:pPr marL="0" lvl="0" indent="0">
              <a:buNone/>
            </a:pPr>
            <a:r>
              <a:rPr lang="ru-RU" b="1" dirty="0"/>
              <a:t>Знаешь ли ты историю школы?</a:t>
            </a:r>
          </a:p>
          <a:p>
            <a:pPr marL="0" indent="0">
              <a:buNone/>
            </a:pPr>
            <a:r>
              <a:rPr lang="ru-RU" dirty="0"/>
              <a:t>  а) да – 20%</a:t>
            </a:r>
          </a:p>
          <a:p>
            <a:pPr marL="0" indent="0">
              <a:buNone/>
            </a:pPr>
            <a:r>
              <a:rPr lang="ru-RU" dirty="0"/>
              <a:t>  б) частично – 60%</a:t>
            </a:r>
          </a:p>
          <a:p>
            <a:pPr marL="0" indent="0">
              <a:buNone/>
            </a:pPr>
            <a:r>
              <a:rPr lang="ru-RU" dirty="0"/>
              <a:t>  в) нет – 20%</a:t>
            </a:r>
          </a:p>
          <a:p>
            <a:pPr marL="0" lvl="0" indent="0">
              <a:buNone/>
            </a:pPr>
            <a:r>
              <a:rPr lang="ru-RU" b="1" dirty="0"/>
              <a:t>Хотел бы ты узнать новое из истории школы?</a:t>
            </a:r>
          </a:p>
          <a:p>
            <a:pPr marL="0" indent="0">
              <a:buNone/>
            </a:pPr>
            <a:r>
              <a:rPr lang="ru-RU" dirty="0"/>
              <a:t>  а) да – 95%</a:t>
            </a:r>
          </a:p>
          <a:p>
            <a:pPr marL="0" indent="0">
              <a:buNone/>
            </a:pPr>
            <a:r>
              <a:rPr lang="ru-RU" dirty="0"/>
              <a:t>  б) нет – 5%</a:t>
            </a:r>
          </a:p>
        </p:txBody>
      </p:sp>
    </p:spTree>
    <p:extLst>
      <p:ext uri="{BB962C8B-B14F-4D97-AF65-F5344CB8AC3E}">
        <p14:creationId xmlns:p14="http://schemas.microsoft.com/office/powerpoint/2010/main" val="2022801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ACC13-ABE6-4929-A10D-3FAA271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4000" i="1" dirty="0"/>
              <a:t>в музее школы оформлена экспозиция «История Шухободской школы»»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i="1" dirty="0"/>
              <a:t>собранные материалы оформлены и систематизированы;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i="1" dirty="0"/>
              <a:t>создан видеофильм «История школы в воспоминаниях ветеранов педагогического труда»;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i="1" dirty="0"/>
              <a:t>разработаны экскурсии по теме;</a:t>
            </a:r>
          </a:p>
        </p:txBody>
      </p:sp>
    </p:spTree>
    <p:extLst>
      <p:ext uri="{BB962C8B-B14F-4D97-AF65-F5344CB8AC3E}">
        <p14:creationId xmlns:p14="http://schemas.microsoft.com/office/powerpoint/2010/main" val="3462897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78808-B6EF-4A61-9930-4097E6AB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715" y="-27075"/>
            <a:ext cx="11297395" cy="688507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D29883D-5552-4C6A-BBE7-74A5B5C2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2282825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быть, другие школы лучше,</a:t>
            </a:r>
          </a:p>
          <a:p>
            <a:pPr marL="0" indent="0" algn="ctr">
              <a:buNone/>
            </a:pP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быть красивей и светлей.</a:t>
            </a:r>
          </a:p>
          <a:p>
            <a:pPr marL="0" indent="0" algn="ctr">
              <a:buNone/>
            </a:pP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равно, родная наша школа,</a:t>
            </a:r>
          </a:p>
          <a:p>
            <a:pPr marL="0" indent="0" algn="ctr">
              <a:buNone/>
            </a:pP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для нас дороже и милей…</a:t>
            </a:r>
          </a:p>
        </p:txBody>
      </p:sp>
    </p:spTree>
    <p:extLst>
      <p:ext uri="{BB962C8B-B14F-4D97-AF65-F5344CB8AC3E}">
        <p14:creationId xmlns:p14="http://schemas.microsoft.com/office/powerpoint/2010/main" val="337080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ACC13-ABE6-4929-A10D-3FAA271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i="1" dirty="0"/>
              <a:t>изучение истории становления и развития школы в документах, лицах, воспоминаниях учителей и ветеранов педагогического труда.</a:t>
            </a:r>
          </a:p>
        </p:txBody>
      </p:sp>
    </p:spTree>
    <p:extLst>
      <p:ext uri="{BB962C8B-B14F-4D97-AF65-F5344CB8AC3E}">
        <p14:creationId xmlns:p14="http://schemas.microsoft.com/office/powerpoint/2010/main" val="211761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ACC13-ABE6-4929-A10D-3FAA271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собрать материал об истории школы, опираясь на архивы школьного музея;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записать воспоминания ветеранов педагогического труда и директоров школы;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проанализировать собранный материал и сделать выводы;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создать видеофильм «История школы в воспоминаниях учителей»;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совершенствовать умения и навыки исследовательской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804550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ACC13-ABE6-4929-A10D-3FAA271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видеоинтервью;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изучение архивных материалов музея;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анализ устных воспоминаний;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изучение школьных фотографий;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обработка и систематизация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104283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1852 год. Шухободская земская школа Череповецкого уезда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79BF3C-B2DB-41A7-9302-EB4E61B4B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05" y="1888967"/>
            <a:ext cx="6409189" cy="46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8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Начальная школа в деревне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Ботило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1917–1939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84ED64-A55F-4DC2-B9C1-BF3AE5066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8" y="1825475"/>
            <a:ext cx="7163403" cy="47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2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выпуск учащихся начальной школы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1DC6E9-7290-4393-A492-80AC4AD17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5" y="2108458"/>
            <a:ext cx="7234529" cy="41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71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376</Words>
  <Application>Microsoft Office PowerPoint</Application>
  <PresentationFormat>Экран (4:3)</PresentationFormat>
  <Paragraphs>65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Результаты анкеты по теме «История Шухободской школы»</vt:lpstr>
      <vt:lpstr>Цель</vt:lpstr>
      <vt:lpstr>Задачи</vt:lpstr>
      <vt:lpstr>Методы исследования</vt:lpstr>
      <vt:lpstr>1852 год. Шухободская земская школа Череповецкого уезда</vt:lpstr>
      <vt:lpstr>Начальная школа в деревне Ботило 1917–1939 г.</vt:lpstr>
      <vt:lpstr>Первый выпуск учащихся начальной школы</vt:lpstr>
      <vt:lpstr>Земляницын Николай Михайлович</vt:lpstr>
      <vt:lpstr>Бакланов Георгий Андрианович</vt:lpstr>
      <vt:lpstr>Презентация PowerPoint</vt:lpstr>
      <vt:lpstr>Коллектив Шухободской школы 1978-1979гг.</vt:lpstr>
      <vt:lpstr>Презентация PowerPoint</vt:lpstr>
      <vt:lpstr>Презентация PowerPoint</vt:lpstr>
      <vt:lpstr>Сарафанова Валентина Дмитриевна</vt:lpstr>
      <vt:lpstr>Минина Валентина Ивановна</vt:lpstr>
      <vt:lpstr>Водовозова Валентина Александровна</vt:lpstr>
      <vt:lpstr>Вязаницына Валентина Даниловна</vt:lpstr>
      <vt:lpstr>Шухободская школа для учащихся 5 – 9 классов. 1989 г.</vt:lpstr>
      <vt:lpstr>Презентация PowerPoint</vt:lpstr>
      <vt:lpstr>Коллектив 2001г.</vt:lpstr>
      <vt:lpstr>Школа 2009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Уханов</dc:creator>
  <cp:lastModifiedBy>Александр Уханов</cp:lastModifiedBy>
  <cp:revision>20</cp:revision>
  <dcterms:created xsi:type="dcterms:W3CDTF">2018-01-24T18:36:10Z</dcterms:created>
  <dcterms:modified xsi:type="dcterms:W3CDTF">2020-10-26T21:35:56Z</dcterms:modified>
</cp:coreProperties>
</file>